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61" r:id="rId2"/>
    <p:sldId id="430" r:id="rId3"/>
    <p:sldId id="419" r:id="rId4"/>
    <p:sldId id="431" r:id="rId5"/>
    <p:sldId id="432" r:id="rId6"/>
    <p:sldId id="433" r:id="rId7"/>
    <p:sldId id="435" r:id="rId8"/>
    <p:sldId id="434" r:id="rId9"/>
    <p:sldId id="436" r:id="rId10"/>
    <p:sldId id="437" r:id="rId11"/>
    <p:sldId id="438" r:id="rId12"/>
    <p:sldId id="439" r:id="rId13"/>
  </p:sldIdLst>
  <p:sldSz cx="12192000" cy="6858000"/>
  <p:notesSz cx="6858000" cy="9144000"/>
  <p:photoAlbum layout="2pic" frame="frameStyle2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CBDC66"/>
    <a:srgbClr val="FFC000"/>
    <a:srgbClr val="B8D032"/>
    <a:srgbClr val="F9B58F"/>
    <a:srgbClr val="F36D24"/>
    <a:srgbClr val="729D51"/>
    <a:srgbClr val="D97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8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74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9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6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6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0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27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88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9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C26416-1083-45AD-AE9A-6E284FFA478E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44ECE-0B6F-4FE8-983E-9394006572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1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2.wdp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microsoft.com/office/2007/relationships/hdphoto" Target="../media/hdphoto17.wdp"/><Relationship Id="rId4" Type="http://schemas.openxmlformats.org/officeDocument/2006/relationships/image" Target="../media/image43.jp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JP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8.wdp"/><Relationship Id="rId3" Type="http://schemas.openxmlformats.org/officeDocument/2006/relationships/image" Target="../media/image30.jpg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5.wdp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1.jpg"/><Relationship Id="rId9" Type="http://schemas.openxmlformats.org/officeDocument/2006/relationships/image" Target="../media/image26.JP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reamy leaves in sunlight">
            <a:extLst>
              <a:ext uri="{FF2B5EF4-FFF2-40B4-BE49-F238E27FC236}">
                <a16:creationId xmlns:a16="http://schemas.microsoft.com/office/drawing/2014/main" id="{58D824F7-A4C2-3C6A-9666-E872179E9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br>
              <a:rPr lang="en-US" sz="5200" dirty="0">
                <a:latin typeface="Futura"/>
              </a:rPr>
            </a:br>
            <a:r>
              <a:rPr lang="en-US" sz="5200" dirty="0">
                <a:solidFill>
                  <a:srgbClr val="FFFFFF"/>
                </a:solidFill>
                <a:latin typeface="Futura"/>
              </a:rPr>
              <a:t>Artificial Plants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  <a:latin typeface="Futura"/>
                <a:ea typeface="+mn-ea"/>
                <a:cs typeface="+mn-cs"/>
              </a:rPr>
              <a:t>www.funkyyukka.co.uk 08005874672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7BB23-F81C-FEAD-29BE-FCD856F91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86" y="153835"/>
            <a:ext cx="2905040" cy="29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0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n with white beard">
            <a:extLst>
              <a:ext uri="{FF2B5EF4-FFF2-40B4-BE49-F238E27FC236}">
                <a16:creationId xmlns:a16="http://schemas.microsoft.com/office/drawing/2014/main" id="{875F9CE5-F447-6CCF-7B34-BFBAA7EB3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200">
                <a:solidFill>
                  <a:schemeClr val="tx1"/>
                </a:solidFill>
                <a:latin typeface="Futura"/>
              </a:rPr>
              <a:t>Hanging Plants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35403" y="4629234"/>
            <a:ext cx="3445766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Futura"/>
                <a:ea typeface="+mn-ea"/>
                <a:cs typeface="+mn-cs"/>
              </a:rPr>
              <a:t>www.funkyyukka.co.uk 08005874672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74ADA-B0D4-A0AA-95B7-F38746B8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568" y="104674"/>
            <a:ext cx="1975241" cy="19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4" b="91370" l="9884" r="89826">
                        <a14:foregroundMark x1="78779" y1="65291" x2="71512" y2="65291"/>
                        <a14:foregroundMark x1="84593" y1="70732" x2="81105" y2="68856"/>
                        <a14:foregroundMark x1="68314" y1="24953" x2="65407" y2="29268"/>
                        <a14:foregroundMark x1="45058" y1="91370" x2="38953" y2="90244"/>
                        <a14:foregroundMark x1="46802" y1="77486" x2="47384" y2="78236"/>
                        <a14:foregroundMark x1="31977" y1="15947" x2="35465" y2="18762"/>
                        <a14:backgroundMark x1="28779" y1="46529" x2="30233" y2="45028"/>
                        <a14:backgroundMark x1="38081" y1="60600" x2="43023" y2="57598"/>
                        <a14:backgroundMark x1="27907" y1="17261" x2="27907" y2="15947"/>
                        <a14:backgroundMark x1="40988" y1="52345" x2="40988" y2="52345"/>
                        <a14:backgroundMark x1="40988" y1="52345" x2="40407" y2="52158"/>
                        <a14:backgroundMark x1="40407" y1="52158" x2="43895" y2="48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44" y="-323983"/>
            <a:ext cx="2028824" cy="3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0" b="89758" l="5187" r="92507">
                        <a14:foregroundMark x1="89914" y1="45624" x2="87608" y2="44879"/>
                        <a14:foregroundMark x1="89337" y1="40410" x2="92795" y2="41527"/>
                        <a14:foregroundMark x1="85879" y1="57356" x2="87608" y2="59218"/>
                        <a14:foregroundMark x1="52450" y1="87523" x2="53602" y2="85661"/>
                        <a14:foregroundMark x1="8069" y1="64618" x2="5187" y2="6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42" y="-478098"/>
            <a:ext cx="2031274" cy="3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4496" y1="33521" x2="22767" y2="30150"/>
                        <a14:foregroundMark x1="40346" y1="18914" x2="75793" y2="19476"/>
                        <a14:foregroundMark x1="75793" y1="19476" x2="63401" y2="20599"/>
                        <a14:foregroundMark x1="18732" y1="33146" x2="17579" y2="30899"/>
                        <a14:backgroundMark x1="26225" y1="69288" x2="26225" y2="69288"/>
                        <a14:backgroundMark x1="29107" y1="69288" x2="31124" y2="67041"/>
                        <a14:backgroundMark x1="25072" y1="61049" x2="29971" y2="6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-359136"/>
            <a:ext cx="2114022" cy="325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2465078" y="2485205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PETUNIA PINK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PPK60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1F31C-9A65-45FA-B9B9-99E696783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96" b="89955" l="9884" r="89826">
                        <a14:foregroundMark x1="54360" y1="7796" x2="55233" y2="9745"/>
                        <a14:foregroundMark x1="64535" y1="10945" x2="70930" y2="9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87" y="3181372"/>
            <a:ext cx="1700701" cy="32975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E8C9BB-A139-4F65-8D6B-77DE31263312}"/>
              </a:ext>
            </a:extLst>
          </p:cNvPr>
          <p:cNvSpPr txBox="1"/>
          <p:nvPr/>
        </p:nvSpPr>
        <p:spPr>
          <a:xfrm>
            <a:off x="7737987" y="5907386"/>
            <a:ext cx="308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MORNING  GLORY PINK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MGP95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95cm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4A0531-8604-42F7-AA15-2E7CF05D28DD}"/>
              </a:ext>
            </a:extLst>
          </p:cNvPr>
          <p:cNvSpPr txBox="1"/>
          <p:nvPr/>
        </p:nvSpPr>
        <p:spPr>
          <a:xfrm>
            <a:off x="5143604" y="2512582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PETUNIA PURPLE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PPU60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B67A32-46B7-4D9D-A7A5-966DD0238DBE}"/>
              </a:ext>
            </a:extLst>
          </p:cNvPr>
          <p:cNvSpPr txBox="1"/>
          <p:nvPr/>
        </p:nvSpPr>
        <p:spPr>
          <a:xfrm>
            <a:off x="7899035" y="2485205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PETUNIA YELLOW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PYE60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79615-A765-4CD0-ACBD-274E559B6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58" b="89940" l="9456" r="89685">
                        <a14:foregroundMark x1="76504" y1="61562" x2="77364" y2="62913"/>
                        <a14:foregroundMark x1="52722" y1="9610" x2="55874" y2="8709"/>
                        <a14:foregroundMark x1="59885" y1="7958" x2="32951" y2="10661"/>
                        <a14:foregroundMark x1="32951" y1="10661" x2="31519" y2="8258"/>
                        <a14:foregroundMark x1="55014" y1="84985" x2="57593" y2="79580"/>
                        <a14:foregroundMark x1="89398" y1="21171" x2="85960" y2="21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0" y="3306798"/>
            <a:ext cx="1596560" cy="30467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8B5B74-3D08-4936-8D60-8D51693631D2}"/>
              </a:ext>
            </a:extLst>
          </p:cNvPr>
          <p:cNvSpPr txBox="1"/>
          <p:nvPr/>
        </p:nvSpPr>
        <p:spPr>
          <a:xfrm>
            <a:off x="1447549" y="5907386"/>
            <a:ext cx="308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MORNING  GLORY PURPLE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MGP95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95cm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70A92-91AD-41E7-8E7D-45A69E25B7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8" b="89910" l="2874" r="89943">
                        <a14:foregroundMark x1="58621" y1="26355" x2="45977" y2="14910"/>
                        <a14:foregroundMark x1="45977" y1="14910" x2="52299" y2="15361"/>
                        <a14:foregroundMark x1="55747" y1="17018" x2="55747" y2="17018"/>
                        <a14:foregroundMark x1="55460" y1="17018" x2="55460" y2="17018"/>
                        <a14:foregroundMark x1="58621" y1="17018" x2="58621" y2="17018"/>
                        <a14:foregroundMark x1="64943" y1="40060" x2="64943" y2="40060"/>
                        <a14:foregroundMark x1="34770" y1="31476" x2="34770" y2="31476"/>
                        <a14:foregroundMark x1="44540" y1="35994" x2="44540" y2="35994"/>
                        <a14:foregroundMark x1="41954" y1="37199" x2="41954" y2="37199"/>
                        <a14:foregroundMark x1="39943" y1="50301" x2="39943" y2="50301"/>
                        <a14:foregroundMark x1="39080" y1="48795" x2="39080" y2="48795"/>
                        <a14:foregroundMark x1="61207" y1="67319" x2="60920" y2="61596"/>
                        <a14:foregroundMark x1="60920" y1="61596" x2="59483" y2="66114"/>
                        <a14:foregroundMark x1="24713" y1="11145" x2="41092" y2="21837"/>
                        <a14:foregroundMark x1="41092" y1="21837" x2="19540" y2="18223"/>
                        <a14:foregroundMark x1="19540" y1="18223" x2="37356" y2="18223"/>
                        <a14:foregroundMark x1="47414" y1="82380" x2="50575" y2="83886"/>
                        <a14:foregroundMark x1="63218" y1="68223" x2="60920" y2="67470"/>
                        <a14:foregroundMark x1="51437" y1="58735" x2="51437" y2="58735"/>
                        <a14:foregroundMark x1="45402" y1="59488" x2="45402" y2="59488"/>
                        <a14:foregroundMark x1="44253" y1="60693" x2="42241" y2="61145"/>
                        <a14:foregroundMark x1="83908" y1="67470" x2="76724" y2="62500"/>
                        <a14:foregroundMark x1="65805" y1="9187" x2="62644" y2="9488"/>
                        <a14:foregroundMark x1="42241" y1="7078" x2="45115" y2="9789"/>
                        <a14:foregroundMark x1="28448" y1="66114" x2="20115" y2="64458"/>
                        <a14:foregroundMark x1="8333" y1="31325" x2="8333" y2="31325"/>
                        <a14:foregroundMark x1="12069" y1="34187" x2="12069" y2="34187"/>
                        <a14:foregroundMark x1="2874" y1="34337" x2="2874" y2="34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12" y="3258414"/>
            <a:ext cx="1647497" cy="3143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9DFCCC-0F82-4890-8717-36B91EE55853}"/>
              </a:ext>
            </a:extLst>
          </p:cNvPr>
          <p:cNvSpPr txBox="1"/>
          <p:nvPr/>
        </p:nvSpPr>
        <p:spPr>
          <a:xfrm>
            <a:off x="4601168" y="5907386"/>
            <a:ext cx="308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MORNING GLORY WHITE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MGP95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95cm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B228B-9AF7-7867-9E11-3240C6F9425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76" y="47904"/>
            <a:ext cx="1845298" cy="3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34" y="0"/>
            <a:ext cx="1985577" cy="3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88" y="32085"/>
            <a:ext cx="2114022" cy="306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2427244" y="2699618"/>
            <a:ext cx="2028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WANDERING JEW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WAJ70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70cm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1F31C-9A65-45FA-B9B9-99E696783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2" b="92734" l="9665" r="89963">
                        <a14:foregroundMark x1="46654" y1="10554" x2="53160" y2="11419"/>
                        <a14:foregroundMark x1="49814" y1="6055" x2="51673" y2="6747"/>
                        <a14:foregroundMark x1="41450" y1="92734" x2="38848" y2="92042"/>
                        <a14:foregroundMark x1="27138" y1="90311" x2="19703" y2="88581"/>
                        <a14:foregroundMark x1="19331" y1="59170" x2="33271" y2="60554"/>
                        <a14:foregroundMark x1="71190" y1="78893" x2="72677" y2="79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29" y="3517369"/>
            <a:ext cx="2536088" cy="27246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E8C9BB-A139-4F65-8D6B-77DE31263312}"/>
              </a:ext>
            </a:extLst>
          </p:cNvPr>
          <p:cNvSpPr txBox="1"/>
          <p:nvPr/>
        </p:nvSpPr>
        <p:spPr>
          <a:xfrm>
            <a:off x="7521323" y="5895395"/>
            <a:ext cx="308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MINI HYPOESTES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MHY50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50cm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4A0531-8604-42F7-AA15-2E7CF05D28DD}"/>
              </a:ext>
            </a:extLst>
          </p:cNvPr>
          <p:cNvSpPr txBox="1"/>
          <p:nvPr/>
        </p:nvSpPr>
        <p:spPr>
          <a:xfrm>
            <a:off x="5154404" y="2686851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TRADESCANTIA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TRS105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105cm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B67A32-46B7-4D9D-A7A5-966DD0238DBE}"/>
              </a:ext>
            </a:extLst>
          </p:cNvPr>
          <p:cNvSpPr txBox="1"/>
          <p:nvPr/>
        </p:nvSpPr>
        <p:spPr>
          <a:xfrm>
            <a:off x="7914329" y="2663658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GRAPE IVY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GRI90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90cm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79615-A765-4CD0-ACBD-274E559B6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9" b="91745" l="9790" r="89977">
                        <a14:foregroundMark x1="47552" y1="89252" x2="52914" y2="91745"/>
                        <a14:foregroundMark x1="35198" y1="87383" x2="31002" y2="8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1" y="3204622"/>
            <a:ext cx="2099533" cy="300130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8B5B74-3D08-4936-8D60-8D51693631D2}"/>
              </a:ext>
            </a:extLst>
          </p:cNvPr>
          <p:cNvSpPr txBox="1"/>
          <p:nvPr/>
        </p:nvSpPr>
        <p:spPr>
          <a:xfrm>
            <a:off x="1750319" y="5880407"/>
            <a:ext cx="308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STAR IVY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STI80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80cm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70A92-91AD-41E7-8E7D-45A69E25B7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2" b="92430" l="6000" r="90000">
                        <a14:foregroundMark x1="38800" y1="6162" x2="38800" y2="6162"/>
                        <a14:foregroundMark x1="82800" y1="48239" x2="82800" y2="48239"/>
                        <a14:foregroundMark x1="53000" y1="76761" x2="53000" y2="76761"/>
                        <a14:foregroundMark x1="50000" y1="77113" x2="50000" y2="77113"/>
                        <a14:foregroundMark x1="55000" y1="82923" x2="55000" y2="82923"/>
                        <a14:foregroundMark x1="57600" y1="85563" x2="57600" y2="89613"/>
                        <a14:foregroundMark x1="55000" y1="92430" x2="57000" y2="92430"/>
                        <a14:foregroundMark x1="12600" y1="25880" x2="11800" y2="26937"/>
                        <a14:foregroundMark x1="6800" y1="29225" x2="6000" y2="28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95" y="3543224"/>
            <a:ext cx="2352935" cy="26729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9DFCCC-0F82-4890-8717-36B91EE55853}"/>
              </a:ext>
            </a:extLst>
          </p:cNvPr>
          <p:cNvSpPr txBox="1"/>
          <p:nvPr/>
        </p:nvSpPr>
        <p:spPr>
          <a:xfrm>
            <a:off x="4553971" y="5880406"/>
            <a:ext cx="308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MINI STRAWBERRY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MNS50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50cm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50719-A0F4-B398-C647-D3AFF4227E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fern leaves">
            <a:extLst>
              <a:ext uri="{FF2B5EF4-FFF2-40B4-BE49-F238E27FC236}">
                <a16:creationId xmlns:a16="http://schemas.microsoft.com/office/drawing/2014/main" id="{819F6B03-02A5-948E-1A50-C18BAB45A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" r="71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200" dirty="0">
                <a:solidFill>
                  <a:schemeClr val="tx1"/>
                </a:solidFill>
                <a:latin typeface="Futura"/>
              </a:rPr>
              <a:t>Plants, Bushes &amp; Ferns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35403" y="4629234"/>
            <a:ext cx="3445766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Futura"/>
                <a:ea typeface="+mn-ea"/>
                <a:cs typeface="+mn-cs"/>
              </a:rPr>
              <a:t>www.funkyyukka.co.uk 08005874672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2CB53-31DE-AAF1-4D50-10A22265D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568" y="104674"/>
            <a:ext cx="1975241" cy="19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>
          <a:xfrm>
            <a:off x="1888560" y="643466"/>
            <a:ext cx="2389959" cy="219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6031" r="-11069" b="-1231"/>
          <a:stretch/>
        </p:blipFill>
        <p:spPr>
          <a:xfrm>
            <a:off x="4356503" y="643467"/>
            <a:ext cx="2619738" cy="2405899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1" t="9434" r="4087" b="-8249"/>
          <a:stretch/>
        </p:blipFill>
        <p:spPr>
          <a:xfrm>
            <a:off x="6527630" y="643467"/>
            <a:ext cx="2737828" cy="2413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1770078" y="2653272"/>
            <a:ext cx="158556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GB" sz="1404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PHILO</a:t>
            </a: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 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PHI35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35cm</a:t>
            </a:r>
          </a:p>
          <a:p>
            <a:pPr>
              <a:spcAft>
                <a:spcPts val="600"/>
              </a:spcAft>
            </a:pPr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55DEE-FCE8-4CDD-A29A-56D55717ABDD}"/>
              </a:ext>
            </a:extLst>
          </p:cNvPr>
          <p:cNvSpPr txBox="1"/>
          <p:nvPr/>
        </p:nvSpPr>
        <p:spPr>
          <a:xfrm>
            <a:off x="4195451" y="2653271"/>
            <a:ext cx="158556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GB" sz="1404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FITTONIA</a:t>
            </a: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 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FIT35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35cm</a:t>
            </a:r>
          </a:p>
          <a:p>
            <a:pPr>
              <a:spcAft>
                <a:spcPts val="600"/>
              </a:spcAft>
            </a:pPr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68D1A-FCF3-47D7-9249-073D3D481AEF}"/>
              </a:ext>
            </a:extLst>
          </p:cNvPr>
          <p:cNvSpPr txBox="1"/>
          <p:nvPr/>
        </p:nvSpPr>
        <p:spPr>
          <a:xfrm>
            <a:off x="6663439" y="2638774"/>
            <a:ext cx="158556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GB" sz="1404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CORDYLINE</a:t>
            </a: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 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COR35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35cm</a:t>
            </a:r>
          </a:p>
          <a:p>
            <a:pPr>
              <a:spcAft>
                <a:spcPts val="600"/>
              </a:spcAft>
            </a:pPr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F7060-BEFC-4420-A6A9-781386A82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3581" r="3067" b="8978"/>
          <a:stretch/>
        </p:blipFill>
        <p:spPr>
          <a:xfrm>
            <a:off x="1840107" y="3387810"/>
            <a:ext cx="2624734" cy="2168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8B34E-63F8-4B46-8B80-04BD1C067522}"/>
              </a:ext>
            </a:extLst>
          </p:cNvPr>
          <p:cNvSpPr txBox="1"/>
          <p:nvPr/>
        </p:nvSpPr>
        <p:spPr>
          <a:xfrm>
            <a:off x="1754126" y="5276452"/>
            <a:ext cx="158556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GB" sz="1404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DRACAENA</a:t>
            </a: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 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DRA40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40cm</a:t>
            </a:r>
          </a:p>
          <a:p>
            <a:pPr>
              <a:spcAft>
                <a:spcPts val="600"/>
              </a:spcAft>
            </a:pPr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536F1E-5209-4FE5-B305-B560033B0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/>
          <a:stretch/>
        </p:blipFill>
        <p:spPr>
          <a:xfrm>
            <a:off x="4363371" y="3370124"/>
            <a:ext cx="2727165" cy="2423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D0579B-93B5-4DF4-B62E-C53A4B06B4B9}"/>
              </a:ext>
            </a:extLst>
          </p:cNvPr>
          <p:cNvSpPr txBox="1"/>
          <p:nvPr/>
        </p:nvSpPr>
        <p:spPr>
          <a:xfrm>
            <a:off x="4453842" y="5276453"/>
            <a:ext cx="158556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GB" sz="1404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AGLAONEMA</a:t>
            </a: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 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AGL40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40cm</a:t>
            </a:r>
          </a:p>
          <a:p>
            <a:pPr>
              <a:spcAft>
                <a:spcPts val="600"/>
              </a:spcAft>
            </a:pPr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3450CB-4FA3-4FC9-B4C8-5FA2574C2C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8238" r="13871" b="5685"/>
          <a:stretch/>
        </p:blipFill>
        <p:spPr>
          <a:xfrm>
            <a:off x="7032788" y="3434955"/>
            <a:ext cx="1998383" cy="20567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073DA8-A024-4518-9207-A8D4AB95E18E}"/>
              </a:ext>
            </a:extLst>
          </p:cNvPr>
          <p:cNvSpPr txBox="1"/>
          <p:nvPr/>
        </p:nvSpPr>
        <p:spPr>
          <a:xfrm>
            <a:off x="6988104" y="5276453"/>
            <a:ext cx="158556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GB" sz="1404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CALATHEA</a:t>
            </a: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 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CAL45</a:t>
            </a:r>
          </a:p>
          <a:p>
            <a:pPr algn="ctr" defTabSz="356616">
              <a:spcAft>
                <a:spcPts val="600"/>
              </a:spcAft>
            </a:pPr>
            <a:r>
              <a:rPr lang="en-GB" sz="1404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  <a:ea typeface="+mn-ea"/>
                <a:cs typeface="+mn-cs"/>
              </a:rPr>
              <a:t>45cm</a:t>
            </a:r>
          </a:p>
          <a:p>
            <a:pPr>
              <a:spcAft>
                <a:spcPts val="600"/>
              </a:spcAft>
            </a:pPr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DB13D-F7B8-3BD1-0D10-D35651E389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4" y="113835"/>
            <a:ext cx="3058093" cy="2624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12" y="50839"/>
            <a:ext cx="3203428" cy="290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2705"/>
          <a:stretch/>
        </p:blipFill>
        <p:spPr>
          <a:xfrm>
            <a:off x="7134041" y="0"/>
            <a:ext cx="3175443" cy="2884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1097419" y="2663570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ATHYRIUM FERN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ATH90, 90cm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55DEE-FCE8-4CDD-A29A-56D55717ABDD}"/>
              </a:ext>
            </a:extLst>
          </p:cNvPr>
          <p:cNvSpPr txBox="1"/>
          <p:nvPr/>
        </p:nvSpPr>
        <p:spPr>
          <a:xfrm>
            <a:off x="3874833" y="2644312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ASPLENIUM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ASP65, 65cm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68D1A-FCF3-47D7-9249-073D3D481AEF}"/>
              </a:ext>
            </a:extLst>
          </p:cNvPr>
          <p:cNvSpPr txBox="1"/>
          <p:nvPr/>
        </p:nvSpPr>
        <p:spPr>
          <a:xfrm>
            <a:off x="7233840" y="2663857"/>
            <a:ext cx="255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MARGARINTUM FERN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MAR7, 70cm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F7060-BEFC-4420-A6A9-781386A82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5737"/>
          <a:stretch/>
        </p:blipFill>
        <p:spPr>
          <a:xfrm>
            <a:off x="316024" y="3373348"/>
            <a:ext cx="2853486" cy="2774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8B34E-63F8-4B46-8B80-04BD1C067522}"/>
              </a:ext>
            </a:extLst>
          </p:cNvPr>
          <p:cNvSpPr txBox="1"/>
          <p:nvPr/>
        </p:nvSpPr>
        <p:spPr>
          <a:xfrm>
            <a:off x="803782" y="5885399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HOSTA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HOS60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536F1E-5209-4FE5-B305-B560033B0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6571" r="7594"/>
          <a:stretch/>
        </p:blipFill>
        <p:spPr>
          <a:xfrm>
            <a:off x="3318930" y="3513742"/>
            <a:ext cx="3080509" cy="25813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D0579B-93B5-4DF4-B62E-C53A4B06B4B9}"/>
              </a:ext>
            </a:extLst>
          </p:cNvPr>
          <p:cNvSpPr txBox="1"/>
          <p:nvPr/>
        </p:nvSpPr>
        <p:spPr>
          <a:xfrm>
            <a:off x="3126244" y="5885399"/>
            <a:ext cx="297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JUNGLE KING ANTHURIUM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JUK75, 75cm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3450CB-4FA3-4FC9-B4C8-5FA2574C2C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5429"/>
          <a:stretch/>
        </p:blipFill>
        <p:spPr>
          <a:xfrm>
            <a:off x="6670887" y="3483996"/>
            <a:ext cx="1473804" cy="2488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073DA8-A024-4518-9207-A8D4AB95E18E}"/>
              </a:ext>
            </a:extLst>
          </p:cNvPr>
          <p:cNvSpPr txBox="1"/>
          <p:nvPr/>
        </p:nvSpPr>
        <p:spPr>
          <a:xfrm>
            <a:off x="6291783" y="5885398"/>
            <a:ext cx="227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SANSEVERIA GREEN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SANG80, 80cm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A9C53-4BD8-4578-9265-9622B66CBC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b="2456"/>
          <a:stretch/>
        </p:blipFill>
        <p:spPr>
          <a:xfrm>
            <a:off x="9358642" y="3429000"/>
            <a:ext cx="1284583" cy="23716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39D08B-C1C1-41C3-AC36-76114BDEE9E1}"/>
              </a:ext>
            </a:extLst>
          </p:cNvPr>
          <p:cNvSpPr txBox="1"/>
          <p:nvPr/>
        </p:nvSpPr>
        <p:spPr>
          <a:xfrm>
            <a:off x="8073515" y="5862259"/>
            <a:ext cx="41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SANSEVERIA YELLOW </a:t>
            </a:r>
          </a:p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&amp; GREEN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SANY80, 80cm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21498-A1F3-BEA7-ADEF-57F3AEF40B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10" y="0"/>
            <a:ext cx="3058093" cy="2624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18" y="-62996"/>
            <a:ext cx="3203428" cy="290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2705"/>
          <a:stretch/>
        </p:blipFill>
        <p:spPr>
          <a:xfrm>
            <a:off x="7379847" y="-113835"/>
            <a:ext cx="3175443" cy="2884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1793061" y="2580036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ATHYRIUM FERN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ATH90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90cm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55DEE-FCE8-4CDD-A29A-56D55717ABDD}"/>
              </a:ext>
            </a:extLst>
          </p:cNvPr>
          <p:cNvSpPr txBox="1"/>
          <p:nvPr/>
        </p:nvSpPr>
        <p:spPr>
          <a:xfrm>
            <a:off x="4996945" y="2549736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ASPLENIUM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ASP65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68D1A-FCF3-47D7-9249-073D3D481AEF}"/>
              </a:ext>
            </a:extLst>
          </p:cNvPr>
          <p:cNvSpPr txBox="1"/>
          <p:nvPr/>
        </p:nvSpPr>
        <p:spPr>
          <a:xfrm>
            <a:off x="7833723" y="2495217"/>
            <a:ext cx="255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MARGARINTUM FERN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MAR70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70cm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F7060-BEFC-4420-A6A9-781386A82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6968" r="5737"/>
          <a:stretch/>
        </p:blipFill>
        <p:spPr>
          <a:xfrm>
            <a:off x="1170038" y="3541631"/>
            <a:ext cx="2853486" cy="25813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8B34E-63F8-4B46-8B80-04BD1C067522}"/>
              </a:ext>
            </a:extLst>
          </p:cNvPr>
          <p:cNvSpPr txBox="1"/>
          <p:nvPr/>
        </p:nvSpPr>
        <p:spPr>
          <a:xfrm>
            <a:off x="1484094" y="5823533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HOSTA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HOS60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536F1E-5209-4FE5-B305-B560033B0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6571" r="7594"/>
          <a:stretch/>
        </p:blipFill>
        <p:spPr>
          <a:xfrm>
            <a:off x="3983432" y="3488427"/>
            <a:ext cx="3080509" cy="25813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D0579B-93B5-4DF4-B62E-C53A4B06B4B9}"/>
              </a:ext>
            </a:extLst>
          </p:cNvPr>
          <p:cNvSpPr txBox="1"/>
          <p:nvPr/>
        </p:nvSpPr>
        <p:spPr>
          <a:xfrm>
            <a:off x="3615886" y="5823533"/>
            <a:ext cx="297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JUNGLE KING ANTHURIUM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JUK75, 75cm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3450CB-4FA3-4FC9-B4C8-5FA2574C2C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5429"/>
          <a:stretch/>
        </p:blipFill>
        <p:spPr>
          <a:xfrm>
            <a:off x="6794665" y="3259513"/>
            <a:ext cx="1473804" cy="2488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073DA8-A024-4518-9207-A8D4AB95E18E}"/>
              </a:ext>
            </a:extLst>
          </p:cNvPr>
          <p:cNvSpPr txBox="1"/>
          <p:nvPr/>
        </p:nvSpPr>
        <p:spPr>
          <a:xfrm>
            <a:off x="6589822" y="5818492"/>
            <a:ext cx="227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SANSEVERIA GREEN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SANG80, 80cm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A9C53-4BD8-4578-9265-9622B66CBC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b="2456"/>
          <a:stretch/>
        </p:blipFill>
        <p:spPr>
          <a:xfrm>
            <a:off x="8788015" y="3339783"/>
            <a:ext cx="1284583" cy="23716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39D08B-C1C1-41C3-AC36-76114BDEE9E1}"/>
              </a:ext>
            </a:extLst>
          </p:cNvPr>
          <p:cNvSpPr txBox="1"/>
          <p:nvPr/>
        </p:nvSpPr>
        <p:spPr>
          <a:xfrm>
            <a:off x="8192273" y="5818492"/>
            <a:ext cx="3506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SANSEVERIA YELLOW </a:t>
            </a:r>
          </a:p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&amp; GREEN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SANY80 80cm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EFF90-AFC8-D244-59A6-8BA40A8947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unflower">
            <a:extLst>
              <a:ext uri="{FF2B5EF4-FFF2-40B4-BE49-F238E27FC236}">
                <a16:creationId xmlns:a16="http://schemas.microsoft.com/office/drawing/2014/main" id="{5EC2C0D6-0F3C-8E2F-2342-419774FAF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200">
                <a:solidFill>
                  <a:schemeClr val="tx1"/>
                </a:solidFill>
                <a:latin typeface="Futura"/>
              </a:rPr>
              <a:t>Flowering Plants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35403" y="4629234"/>
            <a:ext cx="3445766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Futura"/>
                <a:ea typeface="+mn-ea"/>
                <a:cs typeface="+mn-cs"/>
              </a:rPr>
              <a:t>www.funkyyukka.co.uk 08005874672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6A194-42C0-12B9-5ED7-3F0A666D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568" y="104674"/>
            <a:ext cx="1975241" cy="19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1B8D4-E22F-4952-BA90-B04EB6930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8834" r="6690" b="11563"/>
          <a:stretch/>
        </p:blipFill>
        <p:spPr>
          <a:xfrm>
            <a:off x="2667000" y="0"/>
            <a:ext cx="6524626" cy="333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4215B-3FCD-4AD9-822B-BEAC80C3CAA6}"/>
              </a:ext>
            </a:extLst>
          </p:cNvPr>
          <p:cNvSpPr txBox="1"/>
          <p:nvPr/>
        </p:nvSpPr>
        <p:spPr>
          <a:xfrm>
            <a:off x="2667000" y="3333751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ANTHURIUM RED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ANR56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56cm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5CC1A-209A-4320-A219-78FDE4E00BBE}"/>
              </a:ext>
            </a:extLst>
          </p:cNvPr>
          <p:cNvSpPr txBox="1"/>
          <p:nvPr/>
        </p:nvSpPr>
        <p:spPr>
          <a:xfrm>
            <a:off x="4914900" y="3333751"/>
            <a:ext cx="225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ANTHURIUM WHITE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ANW56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56cm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A0EBC-2FC1-4429-9FFE-EFE8FF92F491}"/>
              </a:ext>
            </a:extLst>
          </p:cNvPr>
          <p:cNvSpPr txBox="1"/>
          <p:nvPr/>
        </p:nvSpPr>
        <p:spPr>
          <a:xfrm>
            <a:off x="7145515" y="3333750"/>
            <a:ext cx="247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ANTHURIUM PINK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ANP56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56cm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8F628-25E2-4CB7-8520-27E4AEF0B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8" b="93472" l="5607" r="91589">
                        <a14:foregroundMark x1="82555" y1="41246" x2="83178" y2="34718"/>
                        <a14:foregroundMark x1="87539" y1="39763" x2="87539" y2="39763"/>
                        <a14:foregroundMark x1="87539" y1="39763" x2="87539" y2="39763"/>
                        <a14:foregroundMark x1="90031" y1="40059" x2="90031" y2="40059"/>
                        <a14:foregroundMark x1="91900" y1="41246" x2="91900" y2="41246"/>
                        <a14:foregroundMark x1="69782" y1="7418" x2="69782" y2="7418"/>
                        <a14:foregroundMark x1="71028" y1="5935" x2="71028" y2="5935"/>
                        <a14:foregroundMark x1="72897" y1="4154" x2="72897" y2="4154"/>
                        <a14:foregroundMark x1="51402" y1="88427" x2="51402" y2="88427"/>
                        <a14:foregroundMark x1="51402" y1="93472" x2="51402" y2="93472"/>
                        <a14:foregroundMark x1="32087" y1="51335" x2="32087" y2="51335"/>
                        <a14:foregroundMark x1="36137" y1="51929" x2="36137" y2="51929"/>
                        <a14:foregroundMark x1="38006" y1="49555" x2="38006" y2="49555"/>
                        <a14:foregroundMark x1="7165" y1="34718" x2="7165" y2="34718"/>
                        <a14:foregroundMark x1="8100" y1="35608" x2="5607" y2="35905"/>
                        <a14:foregroundMark x1="5607" y1="35905" x2="5607" y2="35905"/>
                        <a14:foregroundMark x1="38941" y1="49852" x2="42056" y2="48665"/>
                        <a14:foregroundMark x1="33956" y1="46588" x2="39564" y2="71810"/>
                        <a14:foregroundMark x1="39564" y1="71810" x2="38941" y2="72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2" b="3739"/>
          <a:stretch/>
        </p:blipFill>
        <p:spPr>
          <a:xfrm>
            <a:off x="2444682" y="4286431"/>
            <a:ext cx="2251143" cy="2499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C99324-5E09-4D94-BAAF-169182ED970D}"/>
              </a:ext>
            </a:extLst>
          </p:cNvPr>
          <p:cNvSpPr txBox="1"/>
          <p:nvPr/>
        </p:nvSpPr>
        <p:spPr>
          <a:xfrm>
            <a:off x="4109382" y="5048249"/>
            <a:ext cx="225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BROMELIA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BRO32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32cm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B220F-0E4F-437F-BAC6-C9ED66CC1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9" b="91451" l="7991" r="96119">
                        <a14:foregroundMark x1="45205" y1="8748" x2="45205" y2="8748"/>
                        <a14:foregroundMark x1="45205" y1="8748" x2="45205" y2="8748"/>
                        <a14:foregroundMark x1="44292" y1="9145" x2="44292" y2="9145"/>
                        <a14:foregroundMark x1="43379" y1="9145" x2="43379" y2="9145"/>
                        <a14:foregroundMark x1="66210" y1="7753" x2="66210" y2="7753"/>
                        <a14:foregroundMark x1="92237" y1="42744" x2="92237" y2="42744"/>
                        <a14:foregroundMark x1="96575" y1="44135" x2="96575" y2="44135"/>
                        <a14:foregroundMark x1="70091" y1="38767" x2="70091" y2="38767"/>
                        <a14:foregroundMark x1="63927" y1="40755" x2="63927" y2="40755"/>
                        <a14:foregroundMark x1="63699" y1="40755" x2="59361" y2="44334"/>
                        <a14:foregroundMark x1="7991" y1="34791" x2="7991" y2="34791"/>
                        <a14:foregroundMark x1="21689" y1="14314" x2="23973" y2="15308"/>
                        <a14:foregroundMark x1="46119" y1="8350" x2="45434" y2="6958"/>
                        <a14:foregroundMark x1="70320" y1="40159" x2="72374" y2="39165"/>
                        <a14:foregroundMark x1="68721" y1="6958" x2="68721" y2="6958"/>
                        <a14:foregroundMark x1="50000" y1="91451" x2="50000" y2="91451"/>
                        <a14:foregroundMark x1="48174" y1="91054" x2="48174" y2="91054"/>
                        <a14:foregroundMark x1="64384" y1="40557" x2="64840" y2="39960"/>
                        <a14:foregroundMark x1="64840" y1="40954" x2="78767" y2="40358"/>
                        <a14:foregroundMark x1="78767" y1="40358" x2="61872" y2="40755"/>
                        <a14:foregroundMark x1="61872" y1="40755" x2="80594" y2="40159"/>
                        <a14:foregroundMark x1="80594" y1="40159" x2="65982" y2="40159"/>
                        <a14:foregroundMark x1="65982" y1="40159" x2="76256" y2="44930"/>
                        <a14:foregroundMark x1="76256" y1="44930" x2="78995" y2="42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19" y="3933915"/>
            <a:ext cx="2613943" cy="3001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D4CBB9-5DB7-4EB6-8303-D48ADB7F185A}"/>
              </a:ext>
            </a:extLst>
          </p:cNvPr>
          <p:cNvSpPr txBox="1"/>
          <p:nvPr/>
        </p:nvSpPr>
        <p:spPr>
          <a:xfrm>
            <a:off x="8396288" y="5048249"/>
            <a:ext cx="225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GUZMANIA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GUZ47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47cm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3F974-9B58-EC2C-4F6C-17FF77D9B8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4" y="133961"/>
            <a:ext cx="2528132" cy="2624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9" y="133961"/>
            <a:ext cx="2655885" cy="2692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1" b="93123" l="9972" r="89744">
                        <a14:foregroundMark x1="44160" y1="16914" x2="45014" y2="18773"/>
                        <a14:foregroundMark x1="45584" y1="93123" x2="45584" y2="93123"/>
                        <a14:foregroundMark x1="49003" y1="92937" x2="49003" y2="9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86" y="-157955"/>
            <a:ext cx="2289650" cy="308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955847" y="2680487"/>
            <a:ext cx="231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ATHYRIUM FERN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ATH90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90cm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55DEE-FCE8-4CDD-A29A-56D55717ABDD}"/>
              </a:ext>
            </a:extLst>
          </p:cNvPr>
          <p:cNvSpPr txBox="1"/>
          <p:nvPr/>
        </p:nvSpPr>
        <p:spPr>
          <a:xfrm>
            <a:off x="3284309" y="2716196"/>
            <a:ext cx="231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AGAPANTHUS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AGA100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100Cm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68D1A-FCF3-47D7-9249-073D3D481AEF}"/>
              </a:ext>
            </a:extLst>
          </p:cNvPr>
          <p:cNvSpPr txBox="1"/>
          <p:nvPr/>
        </p:nvSpPr>
        <p:spPr>
          <a:xfrm>
            <a:off x="5306048" y="2708196"/>
            <a:ext cx="291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VANDA ORCHID WHITE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VORW64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64cm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F7060-BEFC-4420-A6A9-781386A821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/>
          <a:stretch/>
        </p:blipFill>
        <p:spPr>
          <a:xfrm>
            <a:off x="1359829" y="3865416"/>
            <a:ext cx="2106252" cy="23281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8B34E-63F8-4B46-8B80-04BD1C067522}"/>
              </a:ext>
            </a:extLst>
          </p:cNvPr>
          <p:cNvSpPr txBox="1"/>
          <p:nvPr/>
        </p:nvSpPr>
        <p:spPr>
          <a:xfrm>
            <a:off x="1140542" y="5754162"/>
            <a:ext cx="231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ORANGE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BEO20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536F1E-5209-4FE5-B305-B560033B0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7" y="3715950"/>
            <a:ext cx="2236076" cy="2280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3450CB-4FA3-4FC9-B4C8-5FA2574C2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14" y="3863362"/>
            <a:ext cx="2468720" cy="1985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9011E7-7FC3-4547-8692-51B10C5F31CD}"/>
              </a:ext>
            </a:extLst>
          </p:cNvPr>
          <p:cNvSpPr txBox="1"/>
          <p:nvPr/>
        </p:nvSpPr>
        <p:spPr>
          <a:xfrm>
            <a:off x="3408553" y="5754162"/>
            <a:ext cx="253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PALE PINK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BEP20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33F98-2368-4530-B2D8-678D42BF70E0}"/>
              </a:ext>
            </a:extLst>
          </p:cNvPr>
          <p:cNvSpPr txBox="1"/>
          <p:nvPr/>
        </p:nvSpPr>
        <p:spPr>
          <a:xfrm>
            <a:off x="5931061" y="5746162"/>
            <a:ext cx="253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CORAL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BEC20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133AA-7C1D-418D-86B3-AEA39247A5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59" y="3813139"/>
            <a:ext cx="2468721" cy="22244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AB01DD-86CE-406B-9877-DA04D019ABE9}"/>
              </a:ext>
            </a:extLst>
          </p:cNvPr>
          <p:cNvSpPr txBox="1"/>
          <p:nvPr/>
        </p:nvSpPr>
        <p:spPr>
          <a:xfrm>
            <a:off x="8114360" y="5746161"/>
            <a:ext cx="253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YELLOW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BEY20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1F31C-9A65-45FA-B9B9-99E6967833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44" b="95430" l="3889" r="90000">
                        <a14:foregroundMark x1="36944" y1="10786" x2="37778" y2="10420"/>
                        <a14:foregroundMark x1="38611" y1="8044" x2="37222" y2="8775"/>
                        <a14:foregroundMark x1="52500" y1="92322" x2="52500" y2="92322"/>
                        <a14:foregroundMark x1="50833" y1="95612" x2="50833" y2="95612"/>
                        <a14:foregroundMark x1="14722" y1="34918" x2="3889" y2="28519"/>
                        <a14:foregroundMark x1="3889" y1="28519" x2="14167" y2="35649"/>
                        <a14:foregroundMark x1="14167" y1="35649" x2="13056" y2="38026"/>
                        <a14:foregroundMark x1="28056" y1="17185" x2="28056" y2="17185"/>
                        <a14:foregroundMark x1="59167" y1="23035" x2="59167" y2="23035"/>
                        <a14:foregroundMark x1="61111" y1="19561" x2="61111" y2="19561"/>
                        <a14:foregroundMark x1="61111" y1="15539" x2="61111" y2="15539"/>
                        <a14:foregroundMark x1="62222" y1="15539" x2="62222" y2="16453"/>
                        <a14:foregroundMark x1="62500" y1="17185" x2="62222" y2="19378"/>
                        <a14:foregroundMark x1="66389" y1="21389" x2="66389" y2="21389"/>
                        <a14:foregroundMark x1="65556" y1="21755" x2="58611" y2="30530"/>
                        <a14:foregroundMark x1="65556" y1="29799" x2="59444" y2="33821"/>
                        <a14:foregroundMark x1="68333" y1="27971" x2="66111" y2="28885"/>
                        <a14:foregroundMark x1="27500" y1="16088" x2="27500" y2="16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89" y="0"/>
            <a:ext cx="2093816" cy="27940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E8C9BB-A139-4F65-8D6B-77DE31263312}"/>
              </a:ext>
            </a:extLst>
          </p:cNvPr>
          <p:cNvSpPr txBox="1"/>
          <p:nvPr/>
        </p:nvSpPr>
        <p:spPr>
          <a:xfrm>
            <a:off x="8030550" y="2708196"/>
            <a:ext cx="350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CYMBIDIUM WILD ORCHID WHITE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COW95 95cm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1CC5E-7D03-FA30-CEB6-3CBE6EB2B19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57F52-9FFA-4FB4-9687-23D3E2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2" y="42410"/>
            <a:ext cx="1889050" cy="2624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D127-884F-492E-A041-B2F678EE5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33" y="-8000"/>
            <a:ext cx="2332478" cy="2522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A123-225B-4262-B06E-C414FD176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96" y="37470"/>
            <a:ext cx="2010840" cy="2590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68041-571C-4B23-B2B5-958D2027A08A}"/>
              </a:ext>
            </a:extLst>
          </p:cNvPr>
          <p:cNvSpPr txBox="1"/>
          <p:nvPr/>
        </p:nvSpPr>
        <p:spPr>
          <a:xfrm>
            <a:off x="1070003" y="2583996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HYDRANGEA PINK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HYP62, 62cm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F7060-BEFC-4420-A6A9-781386A82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4" b="94170" l="9404" r="89679">
                        <a14:foregroundMark x1="20183" y1="9717" x2="17431" y2="9011"/>
                        <a14:foregroundMark x1="26376" y1="3534" x2="26376" y2="3534"/>
                        <a14:foregroundMark x1="29128" y1="3534" x2="29128" y2="3534"/>
                        <a14:foregroundMark x1="40826" y1="86572" x2="40826" y2="86572"/>
                        <a14:foregroundMark x1="47936" y1="85512" x2="45183" y2="89046"/>
                        <a14:foregroundMark x1="47477" y1="77562" x2="65596" y2="89576"/>
                        <a14:foregroundMark x1="65596" y1="89576" x2="40367" y2="93816"/>
                        <a14:foregroundMark x1="40367" y1="93816" x2="51835" y2="94170"/>
                        <a14:foregroundMark x1="47477" y1="77915" x2="47936" y2="78622"/>
                        <a14:foregroundMark x1="48853" y1="74912" x2="44725" y2="77915"/>
                        <a14:foregroundMark x1="54128" y1="78975" x2="54128" y2="78975"/>
                        <a14:foregroundMark x1="35321" y1="77208" x2="35321" y2="77208"/>
                        <a14:foregroundMark x1="35321" y1="76855" x2="35321" y2="76855"/>
                        <a14:foregroundMark x1="34862" y1="75618" x2="34862" y2="75618"/>
                        <a14:foregroundMark x1="23853" y1="11837" x2="23853" y2="11837"/>
                        <a14:foregroundMark x1="25459" y1="11131" x2="25000" y2="12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98" y="3360483"/>
            <a:ext cx="2021762" cy="26245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8B34E-63F8-4B46-8B80-04BD1C067522}"/>
              </a:ext>
            </a:extLst>
          </p:cNvPr>
          <p:cNvSpPr txBox="1"/>
          <p:nvPr/>
        </p:nvSpPr>
        <p:spPr>
          <a:xfrm>
            <a:off x="1254698" y="5657671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GERANIUM PINK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GEP20, 33cm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536F1E-5209-4FE5-B305-B560033B0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55" y="3619459"/>
            <a:ext cx="1963789" cy="2280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3450CB-4FA3-4FC9-B4C8-5FA2574C2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82" y="3766871"/>
            <a:ext cx="2168104" cy="1985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9011E7-7FC3-4547-8692-51B10C5F31CD}"/>
              </a:ext>
            </a:extLst>
          </p:cNvPr>
          <p:cNvSpPr txBox="1"/>
          <p:nvPr/>
        </p:nvSpPr>
        <p:spPr>
          <a:xfrm>
            <a:off x="3549790" y="5657671"/>
            <a:ext cx="222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PALE PINK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BEP20, 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33F98-2368-4530-B2D8-678D42BF70E0}"/>
              </a:ext>
            </a:extLst>
          </p:cNvPr>
          <p:cNvSpPr txBox="1"/>
          <p:nvPr/>
        </p:nvSpPr>
        <p:spPr>
          <a:xfrm>
            <a:off x="6072298" y="5649671"/>
            <a:ext cx="222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CORAL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BEC20, 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133AA-7C1D-418D-86B3-AEA39247A5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86" y="3694052"/>
            <a:ext cx="2168105" cy="22244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AB01DD-86CE-406B-9877-DA04D019ABE9}"/>
              </a:ext>
            </a:extLst>
          </p:cNvPr>
          <p:cNvSpPr txBox="1"/>
          <p:nvPr/>
        </p:nvSpPr>
        <p:spPr>
          <a:xfrm>
            <a:off x="8255597" y="5649670"/>
            <a:ext cx="222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BEGONIA YELLOW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BEY20, 20cm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1F31C-9A65-45FA-B9B9-99E6967833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87" b="89866" l="2879" r="98464">
                        <a14:foregroundMark x1="11516" y1="20268" x2="7486" y2="22355"/>
                        <a14:foregroundMark x1="63916" y1="12221" x2="62380" y2="23845"/>
                        <a14:foregroundMark x1="54127" y1="16990" x2="65451" y2="11475"/>
                        <a14:foregroundMark x1="46833" y1="19523" x2="43762" y2="18331"/>
                        <a14:foregroundMark x1="91939" y1="47243" x2="98656" y2="47988"/>
                        <a14:foregroundMark x1="95585" y1="46051" x2="92898" y2="48435"/>
                        <a14:foregroundMark x1="2879" y1="36811" x2="2879" y2="36811"/>
                        <a14:foregroundMark x1="3839" y1="45604" x2="3839" y2="45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29" y="189660"/>
            <a:ext cx="1838852" cy="23682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E8C9BB-A139-4F65-8D6B-77DE31263312}"/>
              </a:ext>
            </a:extLst>
          </p:cNvPr>
          <p:cNvSpPr txBox="1"/>
          <p:nvPr/>
        </p:nvSpPr>
        <p:spPr>
          <a:xfrm>
            <a:off x="8027326" y="2533727"/>
            <a:ext cx="308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SPATHIPHYLLUM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SPA75,  75cm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D0FA-37CF-4537-A82F-C3486301CABC}"/>
              </a:ext>
            </a:extLst>
          </p:cNvPr>
          <p:cNvSpPr txBox="1"/>
          <p:nvPr/>
        </p:nvSpPr>
        <p:spPr>
          <a:xfrm>
            <a:off x="3441251" y="2566542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HYDRANGEA BLUE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HYB53, 53cm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5E51E-BC9F-458A-8B19-F9273B9AF47D}"/>
              </a:ext>
            </a:extLst>
          </p:cNvPr>
          <p:cNvSpPr txBox="1"/>
          <p:nvPr/>
        </p:nvSpPr>
        <p:spPr>
          <a:xfrm>
            <a:off x="5516812" y="2552777"/>
            <a:ext cx="274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HYDRANGEA YELLOW GREEN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"/>
              </a:rPr>
              <a:t>HYY62, 62cm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D1CAB-4935-6B9F-F089-EDEA829B75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607" r="8907" b="17691"/>
          <a:stretch/>
        </p:blipFill>
        <p:spPr>
          <a:xfrm>
            <a:off x="9995495" y="2242749"/>
            <a:ext cx="2148373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4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278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Woodlands Restaurant   Design Concepts</dc:title>
  <dc:creator>Daniel</dc:creator>
  <cp:lastModifiedBy>Ellie Foster</cp:lastModifiedBy>
  <cp:revision>68</cp:revision>
  <dcterms:created xsi:type="dcterms:W3CDTF">2017-03-09T08:29:17Z</dcterms:created>
  <dcterms:modified xsi:type="dcterms:W3CDTF">2024-06-06T13:52:47Z</dcterms:modified>
</cp:coreProperties>
</file>